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8DA6E9-F993-352C-0C3E-C5EC8F9B07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10663A9-BDA3-5C71-67BD-A379E8C709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AE984E-86FE-27FC-46AE-041E5C0F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D0D1DA-31A9-535A-0067-EFB9F6FF8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31E0A3-C12F-6A9B-F083-4004324BE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06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FA4A3-631B-CFB1-E6DA-649147A03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C88DED3-A858-B959-CBBA-57C2F7E7A9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178349-CC86-5616-32A2-2A6088CAE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39EFD4-C6C5-2FE3-1795-BA682EA76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0308F5-47AB-DBC0-5A7E-B3C9DEEB4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02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EE469D4-869B-8ED8-C57E-C24D25BF96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1A10C7C-91FC-EDF4-8D9D-F564E99323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ABE8F7-CDB6-F5BA-E667-65294A76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1BB59DA-7158-463D-8307-0ABA0207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840485-11F4-4C6E-D711-E6B5AB96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948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2C3BB-7444-DCC7-2BA9-1BA313C1D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788A1E-2597-4427-7AA9-9A3DF24D7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79AAC1-E7F0-1313-05A8-D90E272E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C0ADC1-6A7D-0486-6161-90368520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77BA9E-9DA0-B4E5-F851-C4080CAD0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408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C8A66-767A-28FD-F15D-A0EA67B61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28381A-CA4A-2DCC-2EAF-C6B493463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06A9E3-374C-7B20-C819-93607B6D0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6CDEDE-7628-36A0-6934-F2B681F29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221162-6607-9B63-ACA1-3953AC605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300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C4E323-7F25-7017-91C9-81EA441D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D0F9F3-615B-26C1-7006-B7B6CB5C6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D92A15D-0A9C-BE32-39CF-3F89A0F9B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B7B2210-6916-477D-7321-9AAEA5793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CE421E7-60FF-F0B8-C53C-4CC96712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59F6C8C-FB89-439D-50D9-A79F9757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045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DE1025-26EC-4B7E-1B56-04C56DE0A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73DEFC-6E85-758C-A0F9-EF7DF3A2A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CF2F27-7907-9CFA-137A-21728B7E8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874F5C-A5DE-512B-08D4-DD0E44D9D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4A0C62-807A-5B7F-0818-5B48E6B616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E80A56-888D-3AE1-813A-B6B2B9341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7C5DE7B-778D-B823-68A6-C2E37BC59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2F39DE-7F9E-AD11-5557-B299257F8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774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898299-A874-8FF3-9453-6859BCA03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BC0CD8C-0C96-3A00-5642-CCCE4BC81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27B92A2-807A-600E-62B3-8275F40C7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77CF8B4-B93B-CDBB-1E09-CEDD1B75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7878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A88414D-3DDB-58DD-8D1C-0D888BCEA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26D06A9-DCD9-FF78-28DB-480F6A59D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EF9140-5598-3AD2-0E4D-46A31E97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66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13A33-FAA9-594B-7C22-2097B428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471CFB-E2B2-4A52-CBD3-16E0EAACF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26A5848-6B0E-CB7B-5780-C9458E5DF2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C6CF7C5-C5FD-4D43-A083-48F959D98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BD3884-EEF7-AB95-6C3F-CB143A7C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A25520-5BA7-6153-B0AE-B4F881FE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540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5599B-2A21-6147-B3EE-15556CE75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C2EF01B-6FDD-D224-DAF0-4671AD10A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6C25FAF-5825-EF4D-67E4-DA9B9EC446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364C9F-BA79-BD45-6E8A-ECEF37380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EE475B2-FCE5-4C75-5741-1C631AAEC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7ABA1D-060B-6BF8-FDDC-6FFB6DCFB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0491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3CEAFD-E205-FF56-2DBB-B1830868D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8DE6FB-1E61-24E3-2E8B-99EEF1FC9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3C16B5-13E7-76E2-54E0-B741BA9F5B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185B1-656E-4337-AA6F-A6158D2DFB99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EDBECC-481A-2822-AA33-A273EF79F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A54176-98A0-CF4C-FA1F-C2E11D06A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24B04-F6D6-4356-959B-C7D3BF9CBB4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70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71C72-3769-4417-836C-6A81A98F8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2C46AB4-BEE0-EDCC-3332-E9967F6E47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 descr="Изображение выглядит как текст, снимок экрана, Бренд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D769CD5-ADE6-523B-E562-DD0217992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307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D3ACF5BE-40EB-05B6-A5B7-F3D45968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95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Бренд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450F10C2-2B83-DEA7-F7D5-D17F0AFA7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Человеческое лицо, снимок экрана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72498AC2-4CA8-B74C-443D-5ECF74262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7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8A1F877-DEC8-6C36-CB8A-62AC01701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41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электроника, компьютер, ноутбук&#10;&#10;Автоматически созданное описание">
            <a:extLst>
              <a:ext uri="{FF2B5EF4-FFF2-40B4-BE49-F238E27FC236}">
                <a16:creationId xmlns:a16="http://schemas.microsoft.com/office/drawing/2014/main" id="{E8CA4E8B-3F7B-0952-89B3-23BBB2E7C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62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38EEE0D-D10F-B619-6439-B25204686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426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FBFDC878-4CA3-0AF5-0D6D-A41A4E9EE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программное обеспечение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E217F10C-6C53-6DF0-9E2B-306A2D593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6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582824B-3A7E-4402-ED7D-F0103D15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Рисунок 4" descr="Изображение выглядит как текст, снимок экрана, Мультимедийное программное обеспечение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66DB68B6-CE5A-CC62-C2A8-AFF962E56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37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диаграмм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B45CB655-22E7-21BF-75A6-CCD45968F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20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программное обеспечение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5833D1C0-B5D6-DBB4-A25F-681170211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470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Трошина Анастасия Игоревна</dc:creator>
  <cp:lastModifiedBy>Трошина Анастасия Игоревна</cp:lastModifiedBy>
  <cp:revision>1</cp:revision>
  <dcterms:created xsi:type="dcterms:W3CDTF">2023-10-15T05:53:35Z</dcterms:created>
  <dcterms:modified xsi:type="dcterms:W3CDTF">2023-10-15T06:11:16Z</dcterms:modified>
</cp:coreProperties>
</file>